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3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2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8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6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2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8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6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94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4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1534-5CAB-400A-B648-214B0ED6537F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1D4E-3098-43E4-A5D2-6A00C9F0E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Tips for those interested in publishing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Katie Reed and Dr Raymond </a:t>
            </a:r>
            <a:r>
              <a:rPr lang="en-GB" dirty="0" err="1" smtClean="0"/>
              <a:t>Tweheyo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39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ED44-E41F-43E3-BADC-00527DBF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49776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7030A0"/>
                </a:solidFill>
              </a:rPr>
              <a:t>Influencers; little recognition!!! Thoughts from a East African researcher (now MPH / </a:t>
            </a:r>
            <a:r>
              <a:rPr lang="en-GB" sz="3600" dirty="0" err="1" smtClean="0">
                <a:solidFill>
                  <a:srgbClr val="7030A0"/>
                </a:solidFill>
              </a:rPr>
              <a:t>Phd</a:t>
            </a:r>
            <a:r>
              <a:rPr lang="en-GB" sz="3600" dirty="0" smtClean="0">
                <a:solidFill>
                  <a:srgbClr val="7030A0"/>
                </a:solidFill>
              </a:rPr>
              <a:t>) </a:t>
            </a:r>
            <a:r>
              <a:rPr lang="en-GB" dirty="0" smtClean="0">
                <a:solidFill>
                  <a:srgbClr val="7030A0"/>
                </a:solidFill>
              </a:rPr>
              <a:t/>
            </a:r>
            <a:br>
              <a:rPr lang="en-GB" dirty="0" smtClean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FBF8F3-C9CD-41CE-B1D1-9D584A3B4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2" y="1338471"/>
            <a:ext cx="8219661" cy="5154405"/>
          </a:xfrm>
        </p:spPr>
        <p:txBody>
          <a:bodyPr>
            <a:normAutofit fontScale="85000" lnSpcReduction="10000"/>
          </a:bodyPr>
          <a:lstStyle/>
          <a:p>
            <a:r>
              <a:rPr lang="en-GB" sz="2400" i="1" dirty="0" smtClean="0"/>
              <a:t>“I </a:t>
            </a:r>
            <a:r>
              <a:rPr lang="en-GB" sz="2400" i="1" dirty="0"/>
              <a:t>have contributed significantly to health practice changes as a medical doctor, and a programme lead for health interventions funded by UNICEF. All the great work from our projects, and innovations were taken up by other partners who created models – and received grant / programme funding.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sz="2400" i="1" dirty="0"/>
              <a:t>Several other approaches such as task shifting – have been published extensively, including novel models for program tracking, community involvement such as ours – but we had no scientific mentorship – and no products to show of our work. </a:t>
            </a:r>
          </a:p>
          <a:p>
            <a:endParaRPr lang="en-GB" sz="2400" i="1" dirty="0"/>
          </a:p>
          <a:p>
            <a:r>
              <a:rPr lang="en-GB" sz="2400" i="1" dirty="0"/>
              <a:t>I have had several experiences on research projects in my university jobs – but with minimal/ negligible publishing </a:t>
            </a:r>
          </a:p>
          <a:p>
            <a:pPr marL="0" indent="0">
              <a:buNone/>
            </a:pPr>
            <a:endParaRPr lang="en-GB" sz="2400" i="1" dirty="0"/>
          </a:p>
          <a:p>
            <a:r>
              <a:rPr lang="en-GB" sz="2400" i="1" dirty="0"/>
              <a:t>Similarly, many of you work very hard, and have admirable products – but several years later, there is nothing to show that this was your work. Even its inclusion on your CV often seems suspect too!!! – to employers </a:t>
            </a:r>
            <a:r>
              <a:rPr lang="en-GB" sz="2400" i="1" dirty="0" err="1" smtClean="0"/>
              <a:t>etc</a:t>
            </a:r>
            <a:r>
              <a:rPr lang="en-GB" sz="2400" i="1" dirty="0" smtClean="0"/>
              <a:t>”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74599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8A386B-5836-41AD-8FD3-7B54006C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27723" cy="960092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Your publishing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3CF496-5316-4C07-83D0-AC9C49121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8127724" cy="5062330"/>
          </a:xfrm>
        </p:spPr>
        <p:txBody>
          <a:bodyPr>
            <a:normAutofit fontScale="62500" lnSpcReduction="20000"/>
          </a:bodyPr>
          <a:lstStyle/>
          <a:p>
            <a:r>
              <a:rPr lang="en-GB" u="sng" dirty="0">
                <a:solidFill>
                  <a:srgbClr val="C00000"/>
                </a:solidFill>
              </a:rPr>
              <a:t>Tips for commencing a publishing career</a:t>
            </a:r>
          </a:p>
          <a:p>
            <a:r>
              <a:rPr lang="en-GB" dirty="0"/>
              <a:t>Need for a decision that you will not only be a recipient of knowledge, but one who also generates and publishes – makes it publicly available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dirty="0"/>
              <a:t>Read works of others in your field</a:t>
            </a:r>
          </a:p>
          <a:p>
            <a:pPr marL="0" indent="0">
              <a:buNone/>
            </a:pPr>
            <a:endParaRPr lang="en-GB" sz="1100" dirty="0"/>
          </a:p>
          <a:p>
            <a:r>
              <a:rPr lang="en-GB" dirty="0"/>
              <a:t>Have a chat with your mentor, let them know that you are keen on learning  academic/ scientific writing – that you would like to be involved </a:t>
            </a:r>
          </a:p>
          <a:p>
            <a:pPr marL="0" indent="0">
              <a:buNone/>
            </a:pPr>
            <a:endParaRPr lang="en-GB" sz="1300" dirty="0"/>
          </a:p>
          <a:p>
            <a:r>
              <a:rPr lang="en-GB" dirty="0"/>
              <a:t>Always know that any trial and failure to complete a manuscript – or failure to submit – is not an academic failure – (it is a learning process)</a:t>
            </a:r>
          </a:p>
          <a:p>
            <a:pPr marL="0" indent="0">
              <a:buNone/>
            </a:pPr>
            <a:endParaRPr lang="en-GB" sz="1300" dirty="0"/>
          </a:p>
          <a:p>
            <a:r>
              <a:rPr lang="en-GB" dirty="0"/>
              <a:t>Your publishing track makes you identifiable to a theme of knowledge – mentors are extremely relevant. </a:t>
            </a:r>
          </a:p>
          <a:p>
            <a:pPr marL="0" indent="0">
              <a:buNone/>
            </a:pPr>
            <a:endParaRPr lang="en-GB" sz="1300" dirty="0"/>
          </a:p>
          <a:p>
            <a:r>
              <a:rPr lang="en-GB" dirty="0"/>
              <a:t>Publishing is hard work – just like deciding to commence a new hobby (outdoor jogging in adulthood – you need commitment, focus on the goal!!, and create time for the hobby to grow!!)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00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Tips for those interested in publishing</vt:lpstr>
      <vt:lpstr>Influencers; little recognition!!! Thoughts from a East African researcher (now MPH / Phd)  </vt:lpstr>
      <vt:lpstr>Your publishing career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those interested in publishing</dc:title>
  <dc:creator>Katie Reed</dc:creator>
  <cp:lastModifiedBy>Katie Reed</cp:lastModifiedBy>
  <cp:revision>1</cp:revision>
  <dcterms:created xsi:type="dcterms:W3CDTF">2018-03-15T17:49:07Z</dcterms:created>
  <dcterms:modified xsi:type="dcterms:W3CDTF">2018-03-15T17:54:12Z</dcterms:modified>
</cp:coreProperties>
</file>